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CC3D87-F154-4FE8-96BA-7B3BAD1974FE}" v="4" dt="2021-05-27T04:08:32.0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87792" autoAdjust="0"/>
  </p:normalViewPr>
  <p:slideViewPr>
    <p:cSldViewPr snapToGrid="0">
      <p:cViewPr varScale="1">
        <p:scale>
          <a:sx n="65" d="100"/>
          <a:sy n="65" d="100"/>
        </p:scale>
        <p:origin x="9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honda Hendicott" userId="1b69d89eac8fb63f" providerId="LiveId" clId="{0ECC3D87-F154-4FE8-96BA-7B3BAD1974FE}"/>
    <pc:docChg chg="undo custSel addSld delSld modSld">
      <pc:chgData name="Rhonda Hendicott" userId="1b69d89eac8fb63f" providerId="LiveId" clId="{0ECC3D87-F154-4FE8-96BA-7B3BAD1974FE}" dt="2021-05-27T04:09:39.379" v="126"/>
      <pc:docMkLst>
        <pc:docMk/>
      </pc:docMkLst>
      <pc:sldChg chg="addSp delSp modSp mod">
        <pc:chgData name="Rhonda Hendicott" userId="1b69d89eac8fb63f" providerId="LiveId" clId="{0ECC3D87-F154-4FE8-96BA-7B3BAD1974FE}" dt="2021-05-27T04:08:04.282" v="102" actId="478"/>
        <pc:sldMkLst>
          <pc:docMk/>
          <pc:sldMk cId="1299612374" sldId="257"/>
        </pc:sldMkLst>
        <pc:spChg chg="mod">
          <ac:chgData name="Rhonda Hendicott" userId="1b69d89eac8fb63f" providerId="LiveId" clId="{0ECC3D87-F154-4FE8-96BA-7B3BAD1974FE}" dt="2021-05-27T03:59:02.042" v="23" actId="1076"/>
          <ac:spMkLst>
            <pc:docMk/>
            <pc:sldMk cId="1299612374" sldId="257"/>
            <ac:spMk id="2" creationId="{FFA3D55B-8EB3-4080-9DCA-642970F1A9F3}"/>
          </ac:spMkLst>
        </pc:spChg>
        <pc:spChg chg="mod">
          <ac:chgData name="Rhonda Hendicott" userId="1b69d89eac8fb63f" providerId="LiveId" clId="{0ECC3D87-F154-4FE8-96BA-7B3BAD1974FE}" dt="2021-05-27T03:59:12.055" v="38" actId="20577"/>
          <ac:spMkLst>
            <pc:docMk/>
            <pc:sldMk cId="1299612374" sldId="257"/>
            <ac:spMk id="3" creationId="{2575968B-B9ED-4240-A62C-43BC8AAF4BE5}"/>
          </ac:spMkLst>
        </pc:spChg>
        <pc:spChg chg="mod">
          <ac:chgData name="Rhonda Hendicott" userId="1b69d89eac8fb63f" providerId="LiveId" clId="{0ECC3D87-F154-4FE8-96BA-7B3BAD1974FE}" dt="2021-05-27T03:59:18.631" v="40" actId="1076"/>
          <ac:spMkLst>
            <pc:docMk/>
            <pc:sldMk cId="1299612374" sldId="257"/>
            <ac:spMk id="4" creationId="{FAC050BF-AEC6-4826-886E-AC0A6E18F2E2}"/>
          </ac:spMkLst>
        </pc:spChg>
        <pc:spChg chg="mod">
          <ac:chgData name="Rhonda Hendicott" userId="1b69d89eac8fb63f" providerId="LiveId" clId="{0ECC3D87-F154-4FE8-96BA-7B3BAD1974FE}" dt="2021-05-27T03:58:53.640" v="20" actId="6549"/>
          <ac:spMkLst>
            <pc:docMk/>
            <pc:sldMk cId="1299612374" sldId="257"/>
            <ac:spMk id="5" creationId="{00000000-0000-0000-0000-000000000000}"/>
          </ac:spMkLst>
        </pc:spChg>
        <pc:graphicFrameChg chg="del">
          <ac:chgData name="Rhonda Hendicott" userId="1b69d89eac8fb63f" providerId="LiveId" clId="{0ECC3D87-F154-4FE8-96BA-7B3BAD1974FE}" dt="2021-05-27T03:58:25.608" v="9" actId="478"/>
          <ac:graphicFrameMkLst>
            <pc:docMk/>
            <pc:sldMk cId="1299612374" sldId="257"/>
            <ac:graphicFrameMk id="7" creationId="{C53A3119-A9CF-4F06-8963-8096F2B16091}"/>
          </ac:graphicFrameMkLst>
        </pc:graphicFrameChg>
        <pc:picChg chg="add del mod">
          <ac:chgData name="Rhonda Hendicott" userId="1b69d89eac8fb63f" providerId="LiveId" clId="{0ECC3D87-F154-4FE8-96BA-7B3BAD1974FE}" dt="2021-05-27T04:08:04.282" v="102" actId="478"/>
          <ac:picMkLst>
            <pc:docMk/>
            <pc:sldMk cId="1299612374" sldId="257"/>
            <ac:picMk id="9" creationId="{4AAA3E15-6280-431E-82EF-53B846ED230F}"/>
          </ac:picMkLst>
        </pc:picChg>
        <pc:picChg chg="add mod">
          <ac:chgData name="Rhonda Hendicott" userId="1b69d89eac8fb63f" providerId="LiveId" clId="{0ECC3D87-F154-4FE8-96BA-7B3BAD1974FE}" dt="2021-05-27T04:02:45.117" v="79" actId="1076"/>
          <ac:picMkLst>
            <pc:docMk/>
            <pc:sldMk cId="1299612374" sldId="257"/>
            <ac:picMk id="11" creationId="{9194742A-5357-4F97-8E8E-EA049D78D81B}"/>
          </ac:picMkLst>
        </pc:picChg>
        <pc:picChg chg="add mod">
          <ac:chgData name="Rhonda Hendicott" userId="1b69d89eac8fb63f" providerId="LiveId" clId="{0ECC3D87-F154-4FE8-96BA-7B3BAD1974FE}" dt="2021-05-27T04:07:59.227" v="101" actId="1076"/>
          <ac:picMkLst>
            <pc:docMk/>
            <pc:sldMk cId="1299612374" sldId="257"/>
            <ac:picMk id="13" creationId="{A82DA2D1-66D4-44EA-807A-751673B631EC}"/>
          </ac:picMkLst>
        </pc:picChg>
      </pc:sldChg>
      <pc:sldChg chg="addSp modSp del mod">
        <pc:chgData name="Rhonda Hendicott" userId="1b69d89eac8fb63f" providerId="LiveId" clId="{0ECC3D87-F154-4FE8-96BA-7B3BAD1974FE}" dt="2021-05-27T04:08:56.232" v="109" actId="47"/>
        <pc:sldMkLst>
          <pc:docMk/>
          <pc:sldMk cId="2310752355" sldId="258"/>
        </pc:sldMkLst>
        <pc:spChg chg="mod">
          <ac:chgData name="Rhonda Hendicott" userId="1b69d89eac8fb63f" providerId="LiveId" clId="{0ECC3D87-F154-4FE8-96BA-7B3BAD1974FE}" dt="2021-05-27T03:59:38.220" v="57" actId="6549"/>
          <ac:spMkLst>
            <pc:docMk/>
            <pc:sldMk cId="2310752355" sldId="258"/>
            <ac:spMk id="9" creationId="{CCE75136-F7B4-4CDC-ABED-B422C2A05A06}"/>
          </ac:spMkLst>
        </pc:spChg>
        <pc:picChg chg="add mod">
          <ac:chgData name="Rhonda Hendicott" userId="1b69d89eac8fb63f" providerId="LiveId" clId="{0ECC3D87-F154-4FE8-96BA-7B3BAD1974FE}" dt="2021-05-27T04:08:43.113" v="107" actId="1076"/>
          <ac:picMkLst>
            <pc:docMk/>
            <pc:sldMk cId="2310752355" sldId="258"/>
            <ac:picMk id="3" creationId="{CAC9AFDF-FA28-4A1E-B28F-612A5D682695}"/>
          </ac:picMkLst>
        </pc:picChg>
      </pc:sldChg>
      <pc:sldChg chg="del">
        <pc:chgData name="Rhonda Hendicott" userId="1b69d89eac8fb63f" providerId="LiveId" clId="{0ECC3D87-F154-4FE8-96BA-7B3BAD1974FE}" dt="2021-05-27T03:58:15.525" v="0" actId="47"/>
        <pc:sldMkLst>
          <pc:docMk/>
          <pc:sldMk cId="2141605447" sldId="259"/>
        </pc:sldMkLst>
      </pc:sldChg>
      <pc:sldChg chg="delSp modSp add mod">
        <pc:chgData name="Rhonda Hendicott" userId="1b69d89eac8fb63f" providerId="LiveId" clId="{0ECC3D87-F154-4FE8-96BA-7B3BAD1974FE}" dt="2021-05-27T04:09:39.379" v="126"/>
        <pc:sldMkLst>
          <pc:docMk/>
          <pc:sldMk cId="3028114320" sldId="259"/>
        </pc:sldMkLst>
        <pc:spChg chg="del">
          <ac:chgData name="Rhonda Hendicott" userId="1b69d89eac8fb63f" providerId="LiveId" clId="{0ECC3D87-F154-4FE8-96BA-7B3BAD1974FE}" dt="2021-05-27T04:09:00.499" v="110" actId="478"/>
          <ac:spMkLst>
            <pc:docMk/>
            <pc:sldMk cId="3028114320" sldId="259"/>
            <ac:spMk id="2" creationId="{FFA3D55B-8EB3-4080-9DCA-642970F1A9F3}"/>
          </ac:spMkLst>
        </pc:spChg>
        <pc:spChg chg="mod">
          <ac:chgData name="Rhonda Hendicott" userId="1b69d89eac8fb63f" providerId="LiveId" clId="{0ECC3D87-F154-4FE8-96BA-7B3BAD1974FE}" dt="2021-05-27T04:09:37.166" v="124" actId="20577"/>
          <ac:spMkLst>
            <pc:docMk/>
            <pc:sldMk cId="3028114320" sldId="259"/>
            <ac:spMk id="3" creationId="{2575968B-B9ED-4240-A62C-43BC8AAF4BE5}"/>
          </ac:spMkLst>
        </pc:spChg>
        <pc:spChg chg="del mod">
          <ac:chgData name="Rhonda Hendicott" userId="1b69d89eac8fb63f" providerId="LiveId" clId="{0ECC3D87-F154-4FE8-96BA-7B3BAD1974FE}" dt="2021-05-27T04:09:39.379" v="126"/>
          <ac:spMkLst>
            <pc:docMk/>
            <pc:sldMk cId="3028114320" sldId="259"/>
            <ac:spMk id="4" creationId="{FAC050BF-AEC6-4826-886E-AC0A6E18F2E2}"/>
          </ac:spMkLst>
        </pc:spChg>
      </pc:sldChg>
      <pc:sldChg chg="del">
        <pc:chgData name="Rhonda Hendicott" userId="1b69d89eac8fb63f" providerId="LiveId" clId="{0ECC3D87-F154-4FE8-96BA-7B3BAD1974FE}" dt="2021-05-27T03:58:16.188" v="1" actId="47"/>
        <pc:sldMkLst>
          <pc:docMk/>
          <pc:sldMk cId="1368370431" sldId="260"/>
        </pc:sldMkLst>
      </pc:sldChg>
      <pc:sldChg chg="del">
        <pc:chgData name="Rhonda Hendicott" userId="1b69d89eac8fb63f" providerId="LiveId" clId="{0ECC3D87-F154-4FE8-96BA-7B3BAD1974FE}" dt="2021-05-27T03:58:16.665" v="2" actId="47"/>
        <pc:sldMkLst>
          <pc:docMk/>
          <pc:sldMk cId="2928457366" sldId="261"/>
        </pc:sldMkLst>
      </pc:sldChg>
      <pc:sldChg chg="del">
        <pc:chgData name="Rhonda Hendicott" userId="1b69d89eac8fb63f" providerId="LiveId" clId="{0ECC3D87-F154-4FE8-96BA-7B3BAD1974FE}" dt="2021-05-27T03:58:17.086" v="3" actId="47"/>
        <pc:sldMkLst>
          <pc:docMk/>
          <pc:sldMk cId="1380826258" sldId="262"/>
        </pc:sldMkLst>
      </pc:sldChg>
      <pc:sldChg chg="del">
        <pc:chgData name="Rhonda Hendicott" userId="1b69d89eac8fb63f" providerId="LiveId" clId="{0ECC3D87-F154-4FE8-96BA-7B3BAD1974FE}" dt="2021-05-27T03:58:17.425" v="4" actId="47"/>
        <pc:sldMkLst>
          <pc:docMk/>
          <pc:sldMk cId="1534606793" sldId="263"/>
        </pc:sldMkLst>
      </pc:sldChg>
      <pc:sldChg chg="del">
        <pc:chgData name="Rhonda Hendicott" userId="1b69d89eac8fb63f" providerId="LiveId" clId="{0ECC3D87-F154-4FE8-96BA-7B3BAD1974FE}" dt="2021-05-27T03:58:17.672" v="5" actId="47"/>
        <pc:sldMkLst>
          <pc:docMk/>
          <pc:sldMk cId="2211824475" sldId="264"/>
        </pc:sldMkLst>
      </pc:sldChg>
      <pc:sldChg chg="del">
        <pc:chgData name="Rhonda Hendicott" userId="1b69d89eac8fb63f" providerId="LiveId" clId="{0ECC3D87-F154-4FE8-96BA-7B3BAD1974FE}" dt="2021-05-27T03:58:17.909" v="6" actId="47"/>
        <pc:sldMkLst>
          <pc:docMk/>
          <pc:sldMk cId="1382388631" sldId="265"/>
        </pc:sldMkLst>
      </pc:sldChg>
      <pc:sldChg chg="del">
        <pc:chgData name="Rhonda Hendicott" userId="1b69d89eac8fb63f" providerId="LiveId" clId="{0ECC3D87-F154-4FE8-96BA-7B3BAD1974FE}" dt="2021-05-27T03:58:18.664" v="7" actId="47"/>
        <pc:sldMkLst>
          <pc:docMk/>
          <pc:sldMk cId="537120306" sldId="266"/>
        </pc:sldMkLst>
      </pc:sldChg>
      <pc:sldChg chg="del">
        <pc:chgData name="Rhonda Hendicott" userId="1b69d89eac8fb63f" providerId="LiveId" clId="{0ECC3D87-F154-4FE8-96BA-7B3BAD1974FE}" dt="2021-05-27T03:58:19.194" v="8" actId="47"/>
        <pc:sldMkLst>
          <pc:docMk/>
          <pc:sldMk cId="1358805338" sldId="267"/>
        </pc:sldMkLst>
      </pc:sldChg>
    </pc:docChg>
  </pc:docChgLst>
</pc:chgInfo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6430</TotalTime>
  <Words>12977</Words>
  <Application>Microsoft Office PowerPoint</Application>
  <PresentationFormat>Widescreen</PresentationFormat>
  <Paragraphs>947</Paragraphs>
  <Slides>86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8" baseType="lpstr">
      <vt:lpstr>ＭＳ Ｐゴシック</vt:lpstr>
      <vt:lpstr>Arial</vt:lpstr>
      <vt:lpstr>Calibri</vt:lpstr>
      <vt:lpstr>Calibri Light</vt:lpstr>
      <vt:lpstr>Century Gothic</vt:lpstr>
      <vt:lpstr>Gill Sans</vt:lpstr>
      <vt:lpstr>Helvetica Neue</vt:lpstr>
      <vt:lpstr>Times New Roman</vt:lpstr>
      <vt:lpstr>Times Roman</vt:lpstr>
      <vt:lpstr>Wingdings 3</vt:lpstr>
      <vt:lpstr>office theme</vt:lpstr>
      <vt:lpstr>Ion</vt:lpstr>
      <vt:lpstr> </vt:lpstr>
      <vt:lpstr>Gonioscopy</vt:lpstr>
      <vt:lpstr>A history of gonioscopy</vt:lpstr>
      <vt:lpstr>The drawing of the angle</vt:lpstr>
      <vt:lpstr>Gonioscopy</vt:lpstr>
      <vt:lpstr>Purpose of gonioscopy </vt:lpstr>
      <vt:lpstr>Purpose of gonioscopy</vt:lpstr>
      <vt:lpstr>Purpose of gonioscopy (cont.)</vt:lpstr>
      <vt:lpstr>Principle of gonioscopy</vt:lpstr>
      <vt:lpstr>Principle of gonioscopy (cont.)</vt:lpstr>
      <vt:lpstr>Method of gonioscopy</vt:lpstr>
      <vt:lpstr>Direct gonioscopy</vt:lpstr>
      <vt:lpstr>Direct gonioscopy (cont.)</vt:lpstr>
      <vt:lpstr>Direct gonioscopy (cont.)</vt:lpstr>
      <vt:lpstr>Indirect gonioscopy</vt:lpstr>
      <vt:lpstr>Indirect gonioscopy (cont.)</vt:lpstr>
      <vt:lpstr>Slit-lamp technique</vt:lpstr>
      <vt:lpstr>Slit-lamp technique (cont.)</vt:lpstr>
      <vt:lpstr>Slit-lamp technique (cont.)</vt:lpstr>
      <vt:lpstr>Video: General techniques</vt:lpstr>
      <vt:lpstr>Indirect gonioscopy: 3-mirror lens</vt:lpstr>
      <vt:lpstr>Video: 3-mirror lens technique</vt:lpstr>
      <vt:lpstr>Indirect gonioscopy: 4-mirror lens</vt:lpstr>
      <vt:lpstr>Indirect gonioscopy: 4-mirror lens</vt:lpstr>
      <vt:lpstr>Video: 4-mirror lens technique</vt:lpstr>
      <vt:lpstr>Indirect gonioscopy</vt:lpstr>
      <vt:lpstr>Indirect gonioscopy</vt:lpstr>
      <vt:lpstr>Normal angle structures</vt:lpstr>
      <vt:lpstr>Angle structures: Iris</vt:lpstr>
      <vt:lpstr>Angle structures:  Ciliary body band</vt:lpstr>
      <vt:lpstr>Angle structures: Scleral spur</vt:lpstr>
      <vt:lpstr>Angle structures:  Trabecular meshwork</vt:lpstr>
      <vt:lpstr>Angle structures:  Schwalbe’s line</vt:lpstr>
      <vt:lpstr>Angle structures: Schwalbe’s line</vt:lpstr>
      <vt:lpstr>The view: indirect gonioscopy without indentation</vt:lpstr>
      <vt:lpstr>Recognising angle structures</vt:lpstr>
      <vt:lpstr>Corneal wedge</vt:lpstr>
      <vt:lpstr>Video: Corneal wedge</vt:lpstr>
      <vt:lpstr>Corneal wedge</vt:lpstr>
      <vt:lpstr>Angle blood vessels</vt:lpstr>
      <vt:lpstr>Video: Neovascularisation</vt:lpstr>
      <vt:lpstr>Differentiating between  iris processes and synechiae</vt:lpstr>
      <vt:lpstr>Video: Normal iris processes</vt:lpstr>
      <vt:lpstr>Video: Peripheral anterior synechiae</vt:lpstr>
      <vt:lpstr>Indentation gonioscopy</vt:lpstr>
      <vt:lpstr>Video: Indentation gonioscopy</vt:lpstr>
      <vt:lpstr>Indentation gonioscopy</vt:lpstr>
      <vt:lpstr>‘Over-the-hill’ gonioscopy</vt:lpstr>
      <vt:lpstr>Indentation gonioscopy:  Appositional closure</vt:lpstr>
      <vt:lpstr>Indentation gonioscopy: Synechial closure</vt:lpstr>
      <vt:lpstr>Video: Appositional closure</vt:lpstr>
      <vt:lpstr>Video: Synechial closure</vt:lpstr>
      <vt:lpstr>Indentation gonioscopy: Plateau iris configuration</vt:lpstr>
      <vt:lpstr>Video: Plateau iris</vt:lpstr>
      <vt:lpstr>Indentation gonioscopy: Ciliary body (pseudoplateau iris)</vt:lpstr>
      <vt:lpstr>Indentation gonioscopy: Lens-induced angle closure</vt:lpstr>
      <vt:lpstr>Video: Phacomorphic glaucoma</vt:lpstr>
      <vt:lpstr>Gonioscopy flow diagram</vt:lpstr>
      <vt:lpstr>Signs of angle closure</vt:lpstr>
      <vt:lpstr>Signs of abnormal open angles</vt:lpstr>
      <vt:lpstr>Grading the angle width:  Spaeth classification</vt:lpstr>
      <vt:lpstr>The Spaeth classification</vt:lpstr>
      <vt:lpstr>Grading the angle width: Shaffer and modified Shaffer system</vt:lpstr>
      <vt:lpstr>Developmental abnormalities</vt:lpstr>
      <vt:lpstr>Developmental abnormalities  Video: Posterior embryotoxon</vt:lpstr>
      <vt:lpstr>Developmental abnormalities  Video: Axenfeld’s anomaly</vt:lpstr>
      <vt:lpstr>Diagnostic accuracy of AS‑OCT vs gonioscopy for detecting angle closure: a systematic review and meta‑analysis</vt:lpstr>
      <vt:lpstr>PowerPoint Presentation</vt:lpstr>
      <vt:lpstr>PowerPoint Presentation</vt:lpstr>
      <vt:lpstr>Evaluation of meridional scans for angle closure assessment with anterior segment swept-source optical coherence tomography</vt:lpstr>
      <vt:lpstr>PowerPoint Presentation</vt:lpstr>
      <vt:lpstr>PowerPoint Presentation</vt:lpstr>
      <vt:lpstr>PowerPoint Presentation</vt:lpstr>
      <vt:lpstr>Outcomes of gonioscopy-assisted transluminal trabeculotomy in juvenile-onset primary open-angle glaucoma</vt:lpstr>
      <vt:lpstr>PowerPoint Presentation</vt:lpstr>
      <vt:lpstr>Assessment of angle closure spectrum disease as a continuum of change using gonioscopy and anterior segment optical coherence tomography</vt:lpstr>
      <vt:lpstr>PowerPoint Presentation</vt:lpstr>
      <vt:lpstr>PowerPoint Presentation</vt:lpstr>
      <vt:lpstr>Study of anterior chamber angle: Gonioscopy and ultrasound biomicroscopy</vt:lpstr>
      <vt:lpstr>PowerPoint Presentation</vt:lpstr>
      <vt:lpstr>Gonioscopy-assisted Trabeculectomy   Outcomes of gonioscopy-assisted transluminal trabeculotomy in pseudoexfoliative glaucoma: 24-month follow-up</vt:lpstr>
      <vt:lpstr>PowerPoint Presentation</vt:lpstr>
      <vt:lpstr>Outcomes of Combined Prolene Gonioscopy Assisted Transluminal Trabeculotomy with Phacoemulsification in Open-Angle Glaucoma</vt:lpstr>
      <vt:lpstr>PowerPoint Presentation</vt:lpstr>
      <vt:lpstr>PowerPoint Presentation</vt:lpstr>
      <vt:lpstr>Key points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Rhonda Hendicott</dc:creator>
  <cp:lastModifiedBy>D.Uranchimeg</cp:lastModifiedBy>
  <cp:revision>32</cp:revision>
  <dcterms:created xsi:type="dcterms:W3CDTF">2021-05-05T00:56:48Z</dcterms:created>
  <dcterms:modified xsi:type="dcterms:W3CDTF">2022-10-24T03:12:06Z</dcterms:modified>
</cp:coreProperties>
</file>